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472320-3F5F-E249-BFF2-2A15823363EE}" v="1" dt="2025-02-17T05:00:04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Brzina</a:t>
            </a:r>
            <a:r>
              <a:rPr lang="en-US"/>
              <a:t> vježba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7E57-3D96-E71D-6379-24208D5B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43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brzinu</a:t>
            </a:r>
            <a:r>
              <a:rPr lang="en-US" dirty="0"/>
              <a:t> </a:t>
            </a:r>
            <a:r>
              <a:rPr lang="en-US" dirty="0" err="1"/>
              <a:t>automobila</a:t>
            </a:r>
            <a:r>
              <a:rPr lang="en-US" dirty="0"/>
              <a:t> koji u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sata</a:t>
            </a:r>
            <a:r>
              <a:rPr lang="en-US" dirty="0"/>
              <a:t> </a:t>
            </a:r>
            <a:r>
              <a:rPr lang="en-US" dirty="0" err="1"/>
              <a:t>prijeđe</a:t>
            </a:r>
            <a:r>
              <a:rPr lang="en-US" dirty="0"/>
              <a:t> 36 </a:t>
            </a:r>
            <a:r>
              <a:rPr lang="en-US" dirty="0" err="1"/>
              <a:t>kilometara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3F89-0735-48A3-6402-F9C866707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2882"/>
            <a:ext cx="10515600" cy="18040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Rješenje</a:t>
            </a:r>
            <a:r>
              <a:rPr lang="en-US" dirty="0"/>
              <a:t>:</a:t>
            </a:r>
          </a:p>
          <a:p>
            <a:r>
              <a:rPr lang="en-US" dirty="0"/>
              <a:t>v=72 km/h</a:t>
            </a:r>
          </a:p>
          <a:p>
            <a:r>
              <a:rPr lang="en-US" dirty="0"/>
              <a:t>v=20 m/s</a:t>
            </a:r>
          </a:p>
        </p:txBody>
      </p:sp>
    </p:spTree>
    <p:extLst>
      <p:ext uri="{BB962C8B-B14F-4D97-AF65-F5344CB8AC3E}">
        <p14:creationId xmlns:p14="http://schemas.microsoft.com/office/powerpoint/2010/main" val="910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7E57-3D96-E71D-6379-24208D5B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43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Bolid </a:t>
            </a:r>
            <a:r>
              <a:rPr lang="en-US" dirty="0" err="1"/>
              <a:t>formule</a:t>
            </a:r>
            <a:r>
              <a:rPr lang="en-US" dirty="0"/>
              <a:t> 1 je </a:t>
            </a:r>
            <a:r>
              <a:rPr lang="en-US" dirty="0" err="1"/>
              <a:t>uslikan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markera</a:t>
            </a:r>
            <a:r>
              <a:rPr lang="en-US" dirty="0"/>
              <a:t> 1500 </a:t>
            </a:r>
            <a:r>
              <a:rPr lang="en-US" dirty="0" err="1"/>
              <a:t>metara</a:t>
            </a:r>
            <a:r>
              <a:rPr lang="en-US" dirty="0"/>
              <a:t>. </a:t>
            </a:r>
            <a:r>
              <a:rPr lang="en-US" dirty="0" err="1"/>
              <a:t>Nakon</a:t>
            </a:r>
            <a:r>
              <a:rPr lang="en-US" dirty="0"/>
              <a:t> 6 </a:t>
            </a:r>
            <a:r>
              <a:rPr lang="en-US" dirty="0" err="1"/>
              <a:t>minuta</a:t>
            </a:r>
            <a:r>
              <a:rPr lang="en-US" dirty="0"/>
              <a:t> je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uslikan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markera</a:t>
            </a:r>
            <a:r>
              <a:rPr lang="en-US" dirty="0"/>
              <a:t> 26,7 </a:t>
            </a:r>
            <a:r>
              <a:rPr lang="en-US" dirty="0" err="1"/>
              <a:t>kilometara</a:t>
            </a:r>
            <a:r>
              <a:rPr lang="en-US" dirty="0"/>
              <a:t>. Kolika je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formule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3F89-0735-48A3-6402-F9C866707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2882"/>
            <a:ext cx="10515600" cy="18040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Rješenje</a:t>
            </a:r>
            <a:r>
              <a:rPr lang="en-US" dirty="0"/>
              <a:t>:</a:t>
            </a:r>
          </a:p>
          <a:p>
            <a:r>
              <a:rPr lang="en-US" dirty="0"/>
              <a:t>v=252 km/h</a:t>
            </a:r>
          </a:p>
          <a:p>
            <a:r>
              <a:rPr lang="en-US" dirty="0"/>
              <a:t>v=70 m/s</a:t>
            </a:r>
          </a:p>
        </p:txBody>
      </p:sp>
    </p:spTree>
    <p:extLst>
      <p:ext uri="{BB962C8B-B14F-4D97-AF65-F5344CB8AC3E}">
        <p14:creationId xmlns:p14="http://schemas.microsoft.com/office/powerpoint/2010/main" val="346952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87E57-3D96-E71D-6379-24208D5B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43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Trkač</a:t>
            </a:r>
            <a:r>
              <a:rPr lang="en-US" dirty="0"/>
              <a:t> je </a:t>
            </a:r>
            <a:r>
              <a:rPr lang="en-US" dirty="0" err="1"/>
              <a:t>pogledao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sat </a:t>
            </a:r>
            <a:r>
              <a:rPr lang="en-US" dirty="0" err="1"/>
              <a:t>kad</a:t>
            </a:r>
            <a:r>
              <a:rPr lang="en-US" dirty="0"/>
              <a:t> je bio 10 </a:t>
            </a:r>
            <a:r>
              <a:rPr lang="en-US" dirty="0" err="1"/>
              <a:t>hektometara</a:t>
            </a:r>
            <a:r>
              <a:rPr lang="en-US" dirty="0"/>
              <a:t> od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zgrade</a:t>
            </a:r>
            <a:r>
              <a:rPr lang="en-US" dirty="0"/>
              <a:t>, sat je </a:t>
            </a:r>
            <a:r>
              <a:rPr lang="en-US" dirty="0" err="1"/>
              <a:t>pokazivao</a:t>
            </a:r>
            <a:r>
              <a:rPr lang="en-US" dirty="0"/>
              <a:t> 16:43. Kada je </a:t>
            </a:r>
            <a:r>
              <a:rPr lang="en-US" dirty="0" err="1"/>
              <a:t>ponovno</a:t>
            </a:r>
            <a:r>
              <a:rPr lang="en-US" dirty="0"/>
              <a:t> </a:t>
            </a:r>
            <a:r>
              <a:rPr lang="en-US" dirty="0" err="1"/>
              <a:t>pogledao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sat, bio je 340 </a:t>
            </a:r>
            <a:r>
              <a:rPr lang="en-US" dirty="0" err="1"/>
              <a:t>dekametara</a:t>
            </a:r>
            <a:r>
              <a:rPr lang="en-US" dirty="0"/>
              <a:t> od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zgrade</a:t>
            </a:r>
            <a:r>
              <a:rPr lang="en-US" dirty="0"/>
              <a:t>, a sat je </a:t>
            </a:r>
            <a:r>
              <a:rPr lang="en-US" dirty="0" err="1"/>
              <a:t>pokazivao</a:t>
            </a:r>
            <a:r>
              <a:rPr lang="en-US" dirty="0"/>
              <a:t> 17:03. Kolika je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trkača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3F89-0735-48A3-6402-F9C866707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72882"/>
            <a:ext cx="10515600" cy="18040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v=7,2 km/h</a:t>
            </a:r>
          </a:p>
          <a:p>
            <a:r>
              <a:rPr lang="en-US" dirty="0"/>
              <a:t>v=2 m/s</a:t>
            </a:r>
          </a:p>
        </p:txBody>
      </p:sp>
    </p:spTree>
    <p:extLst>
      <p:ext uri="{BB962C8B-B14F-4D97-AF65-F5344CB8AC3E}">
        <p14:creationId xmlns:p14="http://schemas.microsoft.com/office/powerpoint/2010/main" val="107862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Brzina vježba</vt:lpstr>
      <vt:lpstr>Odredi brzinu automobila koji u pola sata prijeđe 36 kilometara.</vt:lpstr>
      <vt:lpstr>Bolid formule 1 je uslikan kod markera 1500 metara. Nakon 6 minuta je ponovno uslikan kod markera 26,7 kilometara. Kolika je brzina formule?</vt:lpstr>
      <vt:lpstr>Trkač je pogledao na sat kad je bio 10 hektometara od svoje zgrade, sat je pokazivao 16:43. Kada je ponovno pogledao na sat, bio je 340 dekametara od svoje zgrade, a sat je pokazivao 17:03. Kolika je brzina trkača?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91</cp:revision>
  <dcterms:created xsi:type="dcterms:W3CDTF">2025-01-15T10:00:07Z</dcterms:created>
  <dcterms:modified xsi:type="dcterms:W3CDTF">2025-02-17T05:00:10Z</dcterms:modified>
</cp:coreProperties>
</file>