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948FD5-0C1C-804A-E3B4-C9DA96FF5F26}" v="1" dt="2025-02-17T04:49:17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EB9C3F-BBC1-4167-9F1D-EB77A28993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630D60E-C705-4CE0-B9B2-E7F4D500C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1C34FDF-8102-484A-BA8D-88EF4C54A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30CAD48-FA54-4C87-BD5E-D839DD855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4AF1529-93FB-4986-BAEF-4AFACF1B8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686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6A674E-88E3-4827-8B83-61A81DAB2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49C7094-8090-4109-AFFE-B9FDDF236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92BFA1A-93C6-4369-8D3F-1F71C55A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881DF4F-A141-461A-AA5C-F60DE36B0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99A0931-0EE8-4735-8EB4-F541EDB52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3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EA75AE0F-3905-4326-B975-CE0FB7220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650F091-ED90-4F96-80EB-5B1468C45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A9E4C3B-B02D-4708-B3F6-79D589A22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1965600-D8A4-40BF-B1DF-F268C52A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69B02E7-DF84-49CF-9AF2-B430779C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261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C0B623-C4C7-4444-AD0F-04EF78678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87877DD-ED82-4A66-A44B-A01D1DC90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D8266CA-1829-4F5B-A582-C0CCB9D55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9FA9105-A85A-49D7-A3BD-880434A10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A682693-0D8C-4B18-B29A-FEB51371C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28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A8B3B2-8C5C-4ADD-9476-85E557FD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7524C16-9A54-45EC-BE7A-A9429DDFE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A4BF077-919C-4087-9489-F5880CAAD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A63E6D-27D6-4804-AD7F-66196485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C782EAF-478D-4345-8D92-BB11B6CE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074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A9D089-6035-497C-B66D-D46651BF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7A2414A-B626-4142-AE86-9DF453FE1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E11EFF8-E6BA-44D9-82F8-7DE6B1403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9D689C3-02E1-46B3-B5CF-F1A63F1A7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E60C360-B5C0-4822-B4D6-E4D96522B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C333833-5595-4C74-A03E-37FBE992D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929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BC9614-48AE-488D-9577-9A5C3C93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89BB716-4766-4DBF-B9D6-EF86025DD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7F19C98-8F4A-419C-9B88-459BBDB55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D6CB6B0-66EB-4DC7-BE50-39AB343F5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85D3196-2E50-4E5F-8984-FE94DC2DC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F3C49E2E-D497-438B-9EEF-50AD4D9A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8B864C2-87FC-41E1-8BE1-5674B001B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DC54079-4F55-40E2-9038-5AA2D0681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587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9017A7-077C-440B-98C1-3148404A2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714ED82-5D4B-4508-8005-108034459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1FFE4C5-7AD1-4F8C-BD80-9F87C74B5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971C575-848D-4E5C-8D6A-1DD9E5A1A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18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8E8F96D-DCC5-40DD-B0CF-54308F64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AFCE42EE-75CA-4B2D-9F37-81AD7C79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D4E5F37-C2FB-4066-AC26-5DBA105A9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009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AF2ECD-7AB3-4556-8596-A846171E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D8E57A-0B94-430C-B68C-288926F06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FF2BD6D-5B8F-4D0F-9ECA-614BF15A7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B55120A-D785-4E23-BC7C-612FE2BFF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094F863-B886-48DF-A130-E2F108E42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79FB414-0B15-450E-9D58-8BB5F8E7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859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B94CC8-6814-4185-AC19-19875E1C4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FE822A0-824B-4B71-86F6-4C4E20445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3D4AE59-C990-4987-B088-7C6201FA1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E1F6E8D-CC06-459E-8F19-CAC00E45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0BD16FC-C152-4A6C-8817-B63D0CDE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E0B1AA6-35BF-4981-8055-6E46E17D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853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30802C0-C690-4EB6-8833-060CB1CB3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1AB5200-DC8A-4908-9B65-EB379CAC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51357C3-FB4E-481E-ADC3-1570AC395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BC857-6DDB-4F30-A6AE-26022B2C97E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30C98E1-48D5-49E5-8ED8-A8FD31241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B527620-E424-4D50-834F-26E88908D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A6C8-1D57-4F82-976F-DFE79982B1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624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955B0FFE-114A-4403-93B6-E99EFB764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981" y="1181099"/>
            <a:ext cx="10934038" cy="449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7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C8A34818-A55B-46B2-8440-A805A85A2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18" y="2159000"/>
            <a:ext cx="10577764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2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BAF8F92-68F8-40F8-AE83-7EF0A795A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600" y="127584"/>
            <a:ext cx="8940800" cy="660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30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DB9D4E82-6108-4BD4-B431-E6380EB85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13708"/>
            <a:ext cx="9271000" cy="683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D0B397F5-7F7B-4C73-9A9B-2439CC7BF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99" y="442815"/>
            <a:ext cx="11760202" cy="597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6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C29B87-B455-4226-ADB1-DD0D93E7C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Teorijska pitanja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984630-428A-43B7-8796-2A61E6A48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Tromost</a:t>
            </a:r>
          </a:p>
          <a:p>
            <a:pPr lvl="1"/>
            <a:r>
              <a:rPr lang="hr-HR" dirty="0"/>
              <a:t>Što je tromost i zašto postoji?</a:t>
            </a:r>
          </a:p>
          <a:p>
            <a:r>
              <a:rPr lang="hr-HR" dirty="0"/>
              <a:t>Elektromagnetsko tipkalo</a:t>
            </a:r>
          </a:p>
          <a:p>
            <a:pPr lvl="1"/>
            <a:r>
              <a:rPr lang="hr-HR" dirty="0"/>
              <a:t>Što mjerimo?</a:t>
            </a:r>
          </a:p>
          <a:p>
            <a:pPr lvl="1"/>
            <a:r>
              <a:rPr lang="hr-HR" dirty="0"/>
              <a:t>Kako mjerimo?</a:t>
            </a:r>
          </a:p>
          <a:p>
            <a:r>
              <a:rPr lang="hr-HR" dirty="0"/>
              <a:t>Opišite gibanje na trakici</a:t>
            </a:r>
          </a:p>
          <a:p>
            <a:pPr lvl="1"/>
            <a:r>
              <a:rPr lang="hr-HR" dirty="0"/>
              <a:t>Kako prepoznajemo pojedino gibanje?</a:t>
            </a:r>
          </a:p>
          <a:p>
            <a:pPr lvl="1"/>
            <a:r>
              <a:rPr lang="hr-HR" dirty="0"/>
              <a:t>Usporedite dvije trakice.</a:t>
            </a:r>
          </a:p>
          <a:p>
            <a:r>
              <a:rPr lang="hr-HR" dirty="0" err="1"/>
              <a:t>Rezultantna</a:t>
            </a:r>
            <a:r>
              <a:rPr lang="hr-HR" dirty="0"/>
              <a:t> sila i gibanje tijela</a:t>
            </a:r>
          </a:p>
          <a:p>
            <a:pPr lvl="1"/>
            <a:r>
              <a:rPr lang="hr-HR" dirty="0"/>
              <a:t>Kako se tijelo giba ako je ukupna sila na njega jednaka 0?</a:t>
            </a:r>
          </a:p>
          <a:p>
            <a:pPr lvl="1"/>
            <a:r>
              <a:rPr lang="hr-HR" dirty="0"/>
              <a:t>Kako se tijelo giba ako ukupna sila na tijelo nije nula?</a:t>
            </a:r>
          </a:p>
        </p:txBody>
      </p:sp>
    </p:spTree>
    <p:extLst>
      <p:ext uri="{BB962C8B-B14F-4D97-AF65-F5344CB8AC3E}">
        <p14:creationId xmlns:p14="http://schemas.microsoft.com/office/powerpoint/2010/main" val="674021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sustava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Teorijska pitanja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adrijan.cacic@skole.hr</dc:creator>
  <cp:lastModifiedBy>adrijan.cacic@skole.hr</cp:lastModifiedBy>
  <cp:revision>3</cp:revision>
  <dcterms:created xsi:type="dcterms:W3CDTF">2021-03-05T07:38:55Z</dcterms:created>
  <dcterms:modified xsi:type="dcterms:W3CDTF">2025-02-17T04:59:40Z</dcterms:modified>
</cp:coreProperties>
</file>