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294C61-2DFA-7A06-F864-20833B8B5A5B}" v="1" dt="2025-02-17T04:48:42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09D56F-D750-492D-898B-8EA027509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AC725C9-6041-4266-BC78-FBD7DDDEF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7C98ACE-A462-4733-A3ED-6E752940F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0F7F22D-DBB9-48EA-A72A-0DBD48D1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680460-1D72-4B2A-AACC-2277E7E66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82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C0B9CC-05CF-4611-ABDD-F0A126B6F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EC0B18C-A330-4EF4-9B1D-3569A5BC7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A4F67B1-A8CA-42B8-8042-9E6947F9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0304137-09E4-4721-8DEA-F7D0A4012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949DFB8-89FA-4C71-9873-09DB018BB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70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F1ED60B8-355A-4089-A768-7D293CE91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DC37476-AAEC-4A17-94D6-AB330C690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30AA6D8-FB9E-4B0B-8189-D0D06FF1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CB4945C-5926-48DB-AA35-8477D715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1571745-16EE-4A01-9AAA-CEBC8CD6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95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3B2F1A-DDEB-48C2-89AF-CCFC6CCE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69734F8-2D0D-4AD6-AB6F-5D8D634ED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ABA7E9A-7DA0-4F9B-BABD-64EF67966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D6BC834-E7E0-49BA-9DBB-CFBD044B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1E6D267-BE7D-47DF-A7AF-C06971EB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919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100845-12B8-42D2-ACB3-933E09137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BAA0DCC-7AD3-4AA7-A96E-DF4AE81D3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2CB684B-3B83-4EC5-A201-2D61D30C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FE2B316-A4F3-474C-BC08-7C985D80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C34DD07-8690-4E3E-ACA5-92DC1935B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144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E067D6-1297-4E1F-900B-02E3D9BDF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787B4E-65D9-40AE-9031-790160FC5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F71AF8A-3A10-44C0-8367-7DC283292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26D38DF-39FB-41A5-A3A4-3B114171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4914A34-D6D2-43A5-A2FD-0729B319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771D692-2466-41E8-9FAA-05CD0B555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06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EFD526-7E20-4E69-8FB8-526B3748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62DD9B9-5E55-4C6B-9E3B-B08FAC449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FB1DBC2-96D5-4124-AB91-B2DE0A909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3BD14D6-6731-4830-A338-575602E83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41B1FDD-E4E1-4599-8B3F-CD7257D74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79024AB-4475-4BFF-B8E5-197C2C976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E4F8C46-4B47-491F-AD28-271CAC8C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8957DF1-EB06-4E13-B9D5-4ECBC2AA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096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37665F-E01C-448F-B490-14F3DF6C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BF37E8A0-5BA2-4D2F-8E54-A0A23D4C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63BF3E5-E349-46F8-8A09-D38DB61AC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735DCFD-B9CC-44C4-B990-2B651FEE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31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9597913-4AFE-4419-9C28-5B218890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A0230F72-6188-46A3-B6F0-D5992079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FC57B64-01EC-4E41-BD49-49E0923A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347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D09DF8-967C-4772-9887-9317BB242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5164E0-0E54-41FE-94B4-5DB3159DB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0DC75DA-BB87-4D53-8BE7-089F3F5A0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12D2305-3E1C-4CFD-974B-AEE320CE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55908C4-28DE-4645-BC80-045B3685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BA3E985-704E-476E-AF2C-3907F19DB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143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C72C31-F929-4867-9945-9232DCBB8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827E38C9-9195-4A13-83F6-AF0CA68A7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69C817B-F576-4D24-ADCA-41AD9350B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0DDFC81-44A2-470F-895A-D07E9CD1B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9CAFCFA-81ED-43FC-B2C0-4C916870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847B812-07CA-4337-BDF6-93CC68F38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078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6C6044FE-51AF-4E44-90AE-43EEACF31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A2D2DD6-F820-4EA9-8D6A-B4EE592EE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995220A-9303-46FC-902D-8A602DD847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4467F-A534-404A-A6BE-25729246A518}" type="datetimeFigureOut">
              <a:rPr lang="hr-HR" smtClean="0"/>
              <a:t>16.2.2025.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2F495F4-ADA8-4898-A0B6-06D380E14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6118772-45A9-43BB-A13C-07F639300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D39C5-27EC-40B4-BA70-3ED14B9FB0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56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255933-D1EE-4DC6-B667-A0828A0B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– jednoliko ubrzano gibanje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E495277-F811-41CB-9F18-1DBF37B32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Odredi ubrzanje automobila koji u trećini minute promijeni brzinu za 72 kilometra na sat.</a:t>
            </a:r>
          </a:p>
        </p:txBody>
      </p:sp>
    </p:spTree>
    <p:extLst>
      <p:ext uri="{BB962C8B-B14F-4D97-AF65-F5344CB8AC3E}">
        <p14:creationId xmlns:p14="http://schemas.microsoft.com/office/powerpoint/2010/main" val="20021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E4F055-1089-4E2C-B6F4-202D1827D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– jednoliko ubrzano gibanje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081E698-C87D-41F2-BEA2-9135D795F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Koliko je ubrzanje tijela koje krene brzinom od 10 metara po sekundi te dostigne brzinu od 108 kilometara na sat za vrijeme od šestine minute?</a:t>
            </a:r>
          </a:p>
        </p:txBody>
      </p:sp>
    </p:spTree>
    <p:extLst>
      <p:ext uri="{BB962C8B-B14F-4D97-AF65-F5344CB8AC3E}">
        <p14:creationId xmlns:p14="http://schemas.microsoft.com/office/powerpoint/2010/main" val="40759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792799-6693-422E-9DD4-99BDAE71C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– jednoliko ubrzano gibanje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617362C-B2A8-4D73-912F-91A36ACBB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Kolika je sila na tijelo mase 500 dekagrama, ako znamo da je tijelo promijenilo brzinu od 20 km/h do 884 km/h od trenutka 13h i 30 min do trenutka 13h i 34 min?</a:t>
            </a:r>
          </a:p>
        </p:txBody>
      </p:sp>
    </p:spTree>
    <p:extLst>
      <p:ext uri="{BB962C8B-B14F-4D97-AF65-F5344CB8AC3E}">
        <p14:creationId xmlns:p14="http://schemas.microsoft.com/office/powerpoint/2010/main" val="3152857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9CE9EF-FE7B-44D8-92E1-3A168B248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– jednoliko ubrzano gibanje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3491C85-75A9-4B46-AE19-050715EF9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Skicirajte v-t i a-t graf za prvih 10 sekundi tijela koje se giba akceleracijom od 2 metra po sekundi na kvadrat, ako znamo da je tijelo u početku mirovalo.</a:t>
            </a:r>
          </a:p>
        </p:txBody>
      </p:sp>
    </p:spTree>
    <p:extLst>
      <p:ext uri="{BB962C8B-B14F-4D97-AF65-F5344CB8AC3E}">
        <p14:creationId xmlns:p14="http://schemas.microsoft.com/office/powerpoint/2010/main" val="27946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DE92A-7EB4-49A0-A33C-4D15F846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– jednoliko ubrzano gibanje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1CA1D7-6E1F-434E-A6AC-B8D185A5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816" y="1825625"/>
            <a:ext cx="4709984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r-HR" dirty="0"/>
              <a:t>Kolika je najveća brzina koju je biciklist postigao?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/>
              <a:t>U kojem se razdoblju biciklist gibao stalnom brzinom?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/>
              <a:t>U kojem trenutku biciklist postiže brzinu 3m/s?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/>
              <a:t>Koliko vremena mu treba da postigne brzinu 2m/s?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08AFD86-4930-4043-BE15-334AAC7FB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16" y="1593635"/>
            <a:ext cx="64008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53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DE92A-7EB4-49A0-A33C-4D15F846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– jednoliko ubrzano gibanje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1CA1D7-6E1F-434E-A6AC-B8D185A5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816" y="1825625"/>
            <a:ext cx="4709984" cy="4351338"/>
          </a:xfrm>
        </p:spPr>
        <p:txBody>
          <a:bodyPr/>
          <a:lstStyle/>
          <a:p>
            <a:pPr marL="514350" indent="-514350">
              <a:buFont typeface="+mj-lt"/>
              <a:buAutoNum type="alphaLcParenR" startAt="5"/>
            </a:pPr>
            <a:r>
              <a:rPr lang="hr-HR" dirty="0"/>
              <a:t>Izračunajte srednje ubrzanje biciklista.</a:t>
            </a:r>
          </a:p>
          <a:p>
            <a:pPr marL="514350" indent="-514350">
              <a:buFont typeface="+mj-lt"/>
              <a:buAutoNum type="alphaLcParenR" startAt="5"/>
            </a:pPr>
            <a:r>
              <a:rPr lang="hr-HR" dirty="0"/>
              <a:t>Izračunajte ubrzanje biciklista u A i C dijelovima.</a:t>
            </a:r>
          </a:p>
          <a:p>
            <a:pPr marL="514350" indent="-514350">
              <a:buFont typeface="+mj-lt"/>
              <a:buAutoNum type="alphaLcParenR" startAt="5"/>
            </a:pPr>
            <a:r>
              <a:rPr lang="hr-HR" dirty="0"/>
              <a:t>Koliko je ubrzanje biciklista u B dijelu?</a:t>
            </a:r>
          </a:p>
          <a:p>
            <a:pPr marL="514350" indent="-514350">
              <a:buFont typeface="+mj-lt"/>
              <a:buAutoNum type="alphaLcParenR" startAt="5"/>
            </a:pPr>
            <a:r>
              <a:rPr lang="hr-HR" dirty="0"/>
              <a:t>Skicirajte a-t graf gibanja i ucrtajte sve 3 izračunate akceleracije?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08AFD86-4930-4043-BE15-334AAC7FB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16" y="1593635"/>
            <a:ext cx="6400800" cy="2962275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22EC7126-23B4-4FF3-B567-9225C0CDBD72}"/>
              </a:ext>
            </a:extLst>
          </p:cNvPr>
          <p:cNvSpPr txBox="1"/>
          <p:nvPr/>
        </p:nvSpPr>
        <p:spPr>
          <a:xfrm>
            <a:off x="1064713" y="3241109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522FEBD0-6E74-490B-AC91-336B473F5403}"/>
              </a:ext>
            </a:extLst>
          </p:cNvPr>
          <p:cNvSpPr txBox="1"/>
          <p:nvPr/>
        </p:nvSpPr>
        <p:spPr>
          <a:xfrm>
            <a:off x="1933832" y="291919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B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19B8F311-7E08-4C0E-ABEF-82D6DF9159C1}"/>
              </a:ext>
            </a:extLst>
          </p:cNvPr>
          <p:cNvSpPr txBox="1"/>
          <p:nvPr/>
        </p:nvSpPr>
        <p:spPr>
          <a:xfrm>
            <a:off x="3643310" y="253852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22550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DE92A-7EB4-49A0-A33C-4D15F846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– jednoliko ubrzano gibanje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1CA1D7-6E1F-434E-A6AC-B8D185A5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816" y="1825625"/>
            <a:ext cx="4709984" cy="4351338"/>
          </a:xfrm>
        </p:spPr>
        <p:txBody>
          <a:bodyPr/>
          <a:lstStyle/>
          <a:p>
            <a:pPr marL="514350" indent="-514350">
              <a:buFont typeface="+mj-lt"/>
              <a:buAutoNum type="alphaLcParenR" startAt="8"/>
            </a:pPr>
            <a:r>
              <a:rPr lang="hr-HR" dirty="0"/>
              <a:t>Grafički odredite prijeđeni </a:t>
            </a:r>
            <a:r>
              <a:rPr lang="hr-HR" dirty="0">
                <a:solidFill>
                  <a:schemeClr val="accent2"/>
                </a:solidFill>
              </a:rPr>
              <a:t>put</a:t>
            </a:r>
            <a:r>
              <a:rPr lang="hr-HR" dirty="0"/>
              <a:t> A dijela.</a:t>
            </a:r>
          </a:p>
          <a:p>
            <a:pPr marL="514350" indent="-514350">
              <a:buFont typeface="+mj-lt"/>
              <a:buAutoNum type="alphaLcParenR" startAt="8"/>
            </a:pPr>
            <a:r>
              <a:rPr lang="hr-HR" dirty="0"/>
              <a:t>Grafički odredite </a:t>
            </a:r>
            <a:r>
              <a:rPr lang="hr-HR" dirty="0">
                <a:solidFill>
                  <a:schemeClr val="accent2"/>
                </a:solidFill>
              </a:rPr>
              <a:t>put</a:t>
            </a:r>
            <a:r>
              <a:rPr lang="hr-HR" dirty="0"/>
              <a:t> B dijela.</a:t>
            </a:r>
          </a:p>
          <a:p>
            <a:pPr marL="514350" indent="-514350">
              <a:buFont typeface="+mj-lt"/>
              <a:buAutoNum type="alphaLcParenR" startAt="8"/>
            </a:pPr>
            <a:r>
              <a:rPr lang="hr-HR" dirty="0"/>
              <a:t>Grafički odredite </a:t>
            </a:r>
            <a:r>
              <a:rPr lang="hr-HR" dirty="0">
                <a:solidFill>
                  <a:schemeClr val="accent2"/>
                </a:solidFill>
              </a:rPr>
              <a:t>ukupan</a:t>
            </a:r>
            <a:r>
              <a:rPr lang="hr-HR" dirty="0"/>
              <a:t> </a:t>
            </a:r>
            <a:r>
              <a:rPr lang="hr-HR" dirty="0">
                <a:solidFill>
                  <a:schemeClr val="accent2"/>
                </a:solidFill>
              </a:rPr>
              <a:t>put</a:t>
            </a:r>
            <a:r>
              <a:rPr lang="hr-HR" dirty="0"/>
              <a:t> koji je biciklist prešao.</a:t>
            </a:r>
          </a:p>
          <a:p>
            <a:pPr marL="514350" indent="-514350">
              <a:buFont typeface="+mj-lt"/>
              <a:buAutoNum type="alphaLcParenR" startAt="8"/>
            </a:pPr>
            <a:r>
              <a:rPr lang="hr-HR" dirty="0"/>
              <a:t>Kolika bi trebala biti akceleracija C dijela kako bi se biciklist zaustavio do 60. sekunde?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08AFD86-4930-4043-BE15-334AAC7FB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16" y="1593635"/>
            <a:ext cx="6400800" cy="2962275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22EC7126-23B4-4FF3-B567-9225C0CDBD72}"/>
              </a:ext>
            </a:extLst>
          </p:cNvPr>
          <p:cNvSpPr txBox="1"/>
          <p:nvPr/>
        </p:nvSpPr>
        <p:spPr>
          <a:xfrm>
            <a:off x="1064713" y="3241109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522FEBD0-6E74-490B-AC91-336B473F5403}"/>
              </a:ext>
            </a:extLst>
          </p:cNvPr>
          <p:cNvSpPr txBox="1"/>
          <p:nvPr/>
        </p:nvSpPr>
        <p:spPr>
          <a:xfrm>
            <a:off x="1933832" y="291919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B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19B8F311-7E08-4C0E-ABEF-82D6DF9159C1}"/>
              </a:ext>
            </a:extLst>
          </p:cNvPr>
          <p:cNvSpPr txBox="1"/>
          <p:nvPr/>
        </p:nvSpPr>
        <p:spPr>
          <a:xfrm>
            <a:off x="3643310" y="253852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45890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263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sustava Office</vt:lpstr>
      <vt:lpstr>Vježba – jednoliko ubrzano gibanje</vt:lpstr>
      <vt:lpstr>Vježba – jednoliko ubrzano gibanje</vt:lpstr>
      <vt:lpstr>Vježba – jednoliko ubrzano gibanje</vt:lpstr>
      <vt:lpstr>Vježba – jednoliko ubrzano gibanje</vt:lpstr>
      <vt:lpstr>Vježba – jednoliko ubrzano gibanje</vt:lpstr>
      <vt:lpstr>Vježba – jednoliko ubrzano gibanje</vt:lpstr>
      <vt:lpstr>Vježba – jednoliko ubrzano gibanje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adrijan.cacic@skole.hr</dc:creator>
  <cp:lastModifiedBy>adrijan.cacic@skole.hr</cp:lastModifiedBy>
  <cp:revision>3</cp:revision>
  <dcterms:created xsi:type="dcterms:W3CDTF">2021-02-26T09:01:31Z</dcterms:created>
  <dcterms:modified xsi:type="dcterms:W3CDTF">2025-02-17T04:59:34Z</dcterms:modified>
</cp:coreProperties>
</file>