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2677A7-E394-4656-B593-07F0679BE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7FB0ADE-5DDB-4267-A905-44960689E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B3DAE57-D292-4D29-A09D-1DC7E654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092CE0-6183-4AB1-9E1B-802AAFCC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B06CE82-9B6B-4A62-97CE-AC787D9A4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602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C64DB5-BF03-4D58-9146-17302CEB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4F3950A-C69F-4849-9795-B8A3CA817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D892B4A-3042-4E8A-9DDB-358C737F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9572F0A-9C91-4E22-B6BD-F338ED01A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3289232-F9A2-47C1-A951-65AA77B4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124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CE465F64-AF1C-4409-AE3D-F5AEE2886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E315A43-3268-4E75-AD68-99A94BA3A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F3F3151-33C7-46A0-B48B-D7B6E1D2D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09ACEE4-3E67-4BB3-B1AE-238A6CC5B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3D8FA69-357B-486C-9C70-875406DBE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794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EEC8E0-D4AB-4FD8-A825-6069C9EA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668518A-5577-4704-85D2-CAC67E55B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8825EF3-FDE0-415F-815E-7A2C9012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67341B8-21EC-4873-A27F-023C1511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14DDE3C-BAF9-49CE-8EFE-631A55AE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687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887EC4-318B-413B-A5D6-B75D8DC9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B8276D4-DEF2-4272-94E9-F9FFD83BB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F603EDC-8F4E-4439-9B01-253BB23D1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0BD2EF8-D54C-4387-8CCB-0843D4B9C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9B396C3-EA01-4EE9-9281-B6BC2005E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873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20479A-9F14-400B-AA1B-F3407A60C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C6310D-829F-4A23-A3A8-0D521AC04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67A2A19-3790-440A-B004-383DC5DEA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77B511C-6215-4D20-9805-B26B4AD0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4CE3A29-D0A3-4F5B-87C9-B04BC1D87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801B86C-103B-42E8-B71A-8AB88CC17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899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2C67A2-8111-4736-BF73-9D0BE12C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5F7BB7F-8B03-4E7E-A724-D9C95C531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3A12E22-C058-4620-9E6D-1C48A20D9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98B8495A-1D43-4887-BAE5-780FD9CC8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5C365EC-7A51-4339-99EA-4AD460F4AB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32E5842-7FCE-44B2-AF7B-CEE5A6B3C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8A7A70C5-D78F-43C6-8AD4-5B614659B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D36947BB-3ACD-441A-A06B-9FAF4D28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838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1C172B-DCEB-4C3D-8E46-39EF6D5E9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5854609-645B-4C34-9964-C66D814A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A9AE57B-CF54-4B6E-9A82-F36999B2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EEF8CD0-3E86-4443-A3D5-09EE8D89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60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6153D25-30D6-42A6-9D0F-8AD2B0E3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19FE911-6689-4ADA-805A-9822C08E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6D5D8D3-ADDC-45D9-A8D0-97EBF8FDF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06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364924-F6DC-4D71-985C-E9BA1D301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05EA1B4-62E2-4F26-AE60-9195020D0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431474D-5385-42A8-936B-3D4C4D24C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28DE1CB-5A55-4D77-9159-39FDB7CD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D0DF52C-3E8B-418A-BB47-90F67886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F6DC824-D7DC-4CB6-BDEE-0148A0DCF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869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D6C73D-D62D-4BF9-A805-E1513D54F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A42F6DDF-8218-456D-8FB0-F3845B13F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4366DA8-66A5-455E-B326-E82DBF4D3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1E0EE69-0CEA-4750-A94A-DCF925708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9A5CB60-85C8-4151-B1CE-DC389E5DB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ADA560C-4CD3-4115-9B87-D795AA9A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290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7D510AA4-11ED-48BA-8C82-F8BD12F5A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5A4C398-5E92-4F15-A8E7-ACF69FBB1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BF8BC2A-6CC2-4139-A95D-90ECF91A6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03C3-5E39-4F59-96F1-BAB94BBDBDEC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B28DBFC-F401-4812-BBBC-174560144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D8D08F8-0984-4F90-8989-D0D57C9D3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D2C8F-F6CB-4240-8591-405B52CCD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986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3AD926-ACAA-411B-AA70-8D27E6FB97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Jednoliko i nejednoliko gibanje - vježba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94E48C1-7578-4558-A6C4-85D3C7672E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415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3A6950C1-BC89-4276-AC28-01FDAA9E3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286" y="870380"/>
            <a:ext cx="8819572" cy="1263220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48B28BAC-FF84-400A-B287-B34A7B5CC58B}"/>
              </a:ext>
            </a:extLst>
          </p:cNvPr>
          <p:cNvSpPr txBox="1"/>
          <p:nvPr/>
        </p:nvSpPr>
        <p:spPr>
          <a:xfrm>
            <a:off x="1499286" y="2405524"/>
            <a:ext cx="61253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+mj-lt"/>
              <a:buAutoNum type="alphaUcPeriod" startAt="3"/>
            </a:pPr>
            <a:r>
              <a:rPr lang="hr-HR" dirty="0"/>
              <a:t>Kakvo gibanje prikazuje svaka vrpca?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lphaUcPeriod" startAt="3"/>
            </a:pPr>
            <a:endParaRPr lang="hr-HR" dirty="0"/>
          </a:p>
          <a:p>
            <a:pPr marL="342900" indent="-342900">
              <a:buClr>
                <a:schemeClr val="accent2"/>
              </a:buClr>
              <a:buFont typeface="+mj-lt"/>
              <a:buAutoNum type="alphaUcPeriod" startAt="3"/>
            </a:pPr>
            <a:r>
              <a:rPr lang="hr-HR" dirty="0"/>
              <a:t>Po čemu se ta dva gibanja razlikuju? Objasnite svoj odgovor.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lphaUcPeriod" startAt="3"/>
            </a:pPr>
            <a:endParaRPr lang="hr-HR" dirty="0"/>
          </a:p>
          <a:p>
            <a:pPr marL="342900" indent="-342900">
              <a:buClr>
                <a:schemeClr val="accent2"/>
              </a:buClr>
              <a:buFont typeface="+mj-lt"/>
              <a:buAutoNum type="alphaUcPeriod" startAt="3"/>
            </a:pPr>
            <a:r>
              <a:rPr lang="hr-HR" dirty="0"/>
              <a:t>Izračunajte brzine oba snimljena gibanja i usporedite ih.</a:t>
            </a:r>
          </a:p>
        </p:txBody>
      </p:sp>
    </p:spTree>
    <p:extLst>
      <p:ext uri="{BB962C8B-B14F-4D97-AF65-F5344CB8AC3E}">
        <p14:creationId xmlns:p14="http://schemas.microsoft.com/office/powerpoint/2010/main" val="3066373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F4F865F3-5664-4883-955B-46C3EF02A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161" y="470200"/>
            <a:ext cx="10239633" cy="440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26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F4F865F3-5664-4883-955B-46C3EF02AD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110"/>
          <a:stretch/>
        </p:blipFill>
        <p:spPr>
          <a:xfrm>
            <a:off x="5832389" y="470200"/>
            <a:ext cx="5313405" cy="4407115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13D23EF9-3CFB-4DD6-832B-B91C741B504C}"/>
              </a:ext>
            </a:extLst>
          </p:cNvPr>
          <p:cNvSpPr txBox="1"/>
          <p:nvPr/>
        </p:nvSpPr>
        <p:spPr>
          <a:xfrm>
            <a:off x="691978" y="1309817"/>
            <a:ext cx="514041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+mj-lt"/>
              <a:buAutoNum type="alphaLcParenR" startAt="2"/>
            </a:pPr>
            <a:r>
              <a:rPr lang="hr-HR" sz="2400" dirty="0"/>
              <a:t>Koliko je dugo trajalo gibanje puža prikazano grafom?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lphaLcParenR" startAt="2"/>
            </a:pPr>
            <a:endParaRPr lang="hr-HR" sz="2400" dirty="0"/>
          </a:p>
          <a:p>
            <a:pPr marL="342900" indent="-342900">
              <a:buClr>
                <a:schemeClr val="accent2"/>
              </a:buClr>
              <a:buFont typeface="+mj-lt"/>
              <a:buAutoNum type="alphaLcParenR" startAt="2"/>
            </a:pPr>
            <a:r>
              <a:rPr lang="hr-HR" sz="2400" dirty="0"/>
              <a:t>Koliki je ukupan put prešao puž?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lphaLcParenR" startAt="2"/>
            </a:pPr>
            <a:endParaRPr lang="hr-HR" sz="2400" dirty="0"/>
          </a:p>
          <a:p>
            <a:pPr marL="342900" indent="-342900">
              <a:buClr>
                <a:schemeClr val="accent2"/>
              </a:buClr>
              <a:buFont typeface="+mj-lt"/>
              <a:buAutoNum type="alphaLcParenR" startAt="2"/>
            </a:pPr>
            <a:r>
              <a:rPr lang="hr-HR" sz="2400" dirty="0"/>
              <a:t>Koliko se dugo odmarao tijekom puta?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lphaLcParenR" startAt="2"/>
            </a:pPr>
            <a:endParaRPr lang="hr-HR" sz="2400" dirty="0"/>
          </a:p>
          <a:p>
            <a:pPr marL="342900" indent="-342900">
              <a:buClr>
                <a:schemeClr val="accent2"/>
              </a:buClr>
              <a:buFont typeface="+mj-lt"/>
              <a:buAutoNum type="alphaLcParenR" startAt="2"/>
            </a:pPr>
            <a:r>
              <a:rPr lang="hr-HR" sz="2400" dirty="0"/>
              <a:t>Kolika mu je bila brzina na dijelu puta opisanom grafom AB, a kolika na dijelu puta opisanom grafom CD?</a:t>
            </a:r>
          </a:p>
        </p:txBody>
      </p:sp>
    </p:spTree>
    <p:extLst>
      <p:ext uri="{BB962C8B-B14F-4D97-AF65-F5344CB8AC3E}">
        <p14:creationId xmlns:p14="http://schemas.microsoft.com/office/powerpoint/2010/main" val="138001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F4F865F3-5664-4883-955B-46C3EF02AD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110"/>
          <a:stretch/>
        </p:blipFill>
        <p:spPr>
          <a:xfrm>
            <a:off x="5832389" y="470200"/>
            <a:ext cx="5313405" cy="4407115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13D23EF9-3CFB-4DD6-832B-B91C741B504C}"/>
              </a:ext>
            </a:extLst>
          </p:cNvPr>
          <p:cNvSpPr txBox="1"/>
          <p:nvPr/>
        </p:nvSpPr>
        <p:spPr>
          <a:xfrm>
            <a:off x="691978" y="1309817"/>
            <a:ext cx="51404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2"/>
              </a:buClr>
              <a:buFont typeface="+mj-lt"/>
              <a:buAutoNum type="alphaLcParenR" startAt="6"/>
            </a:pPr>
            <a:r>
              <a:rPr lang="hr-HR" sz="2400" dirty="0"/>
              <a:t>Nacrtajte </a:t>
            </a:r>
            <a:r>
              <a:rPr lang="hr-HR" sz="2400" dirty="0" err="1"/>
              <a:t>v,t</a:t>
            </a:r>
            <a:r>
              <a:rPr lang="hr-HR" sz="2400" dirty="0"/>
              <a:t> graf gibanja puža.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lphaLcParenR" startAt="6"/>
            </a:pPr>
            <a:endParaRPr lang="hr-HR" sz="2400" dirty="0"/>
          </a:p>
          <a:p>
            <a:pPr marL="342900" indent="-342900">
              <a:buClr>
                <a:schemeClr val="accent2"/>
              </a:buClr>
              <a:buFont typeface="+mj-lt"/>
              <a:buAutoNum type="alphaLcParenR" startAt="6"/>
            </a:pPr>
            <a:r>
              <a:rPr lang="hr-HR" sz="2400" dirty="0"/>
              <a:t>Kolika je srednja brzina gibanja puža? Ucrtajte srednju brzinu na </a:t>
            </a:r>
            <a:r>
              <a:rPr lang="hr-HR" sz="2400" dirty="0" err="1"/>
              <a:t>v,t</a:t>
            </a:r>
            <a:r>
              <a:rPr lang="hr-HR" sz="2400" dirty="0"/>
              <a:t> graf drugom bojom.</a:t>
            </a:r>
          </a:p>
          <a:p>
            <a:pPr>
              <a:buClr>
                <a:schemeClr val="accent2"/>
              </a:buClr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63746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C413B03C-4EB7-48FE-8CCC-795F075D3814}"/>
              </a:ext>
            </a:extLst>
          </p:cNvPr>
          <p:cNvSpPr txBox="1"/>
          <p:nvPr/>
        </p:nvSpPr>
        <p:spPr>
          <a:xfrm>
            <a:off x="881449" y="650790"/>
            <a:ext cx="104291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chemeClr val="accent2"/>
                </a:solidFill>
              </a:rPr>
              <a:t>3. </a:t>
            </a:r>
            <a:r>
              <a:rPr lang="hr-HR" sz="2800" dirty="0"/>
              <a:t>Tijelo se 3  sekunde giba brzinom 36 kilometara na sat. Nakon toga se 1/30 minute giba brzinom 2 metra po sekundi. Sljedećih 3 sekunde se giba brzinom 50 decimetara po sekundi. Na kraju miruje 2 sekunde.</a:t>
            </a:r>
          </a:p>
          <a:p>
            <a:endParaRPr lang="hr-HR" sz="2800" dirty="0"/>
          </a:p>
          <a:p>
            <a:r>
              <a:rPr lang="hr-HR" sz="2800" dirty="0"/>
              <a:t>Nacrtajte s-t i v-t grafove tog gibanja.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4E670949-EDEB-4C48-9DD5-1BF0359C0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471" y="3370048"/>
            <a:ext cx="66865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3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153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sustava Office</vt:lpstr>
      <vt:lpstr>Jednoliko i nejednoliko gibanje - vježba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Jednoliko i nejednoliko gibanje - vježba</dc:title>
  <dc:creator>adrijan.cacic@skole.hr</dc:creator>
  <cp:lastModifiedBy>adrijan.cacic@skole.hr</cp:lastModifiedBy>
  <cp:revision>2</cp:revision>
  <dcterms:created xsi:type="dcterms:W3CDTF">2021-02-05T06:30:46Z</dcterms:created>
  <dcterms:modified xsi:type="dcterms:W3CDTF">2025-02-17T04:59:22Z</dcterms:modified>
</cp:coreProperties>
</file>