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51958-68CB-2C8E-1200-49BDD112ED91}" v="54" dt="2025-05-07T10:22:52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Ponavljanje</a:t>
            </a:r>
            <a:r>
              <a:rPr lang="en-US" dirty="0"/>
              <a:t> za 4. </a:t>
            </a:r>
            <a:r>
              <a:rPr lang="en-US" dirty="0" err="1"/>
              <a:t>pisanu</a:t>
            </a:r>
            <a:r>
              <a:rPr lang="en-US" dirty="0"/>
              <a:t> </a:t>
            </a:r>
            <a:r>
              <a:rPr lang="en-US" dirty="0" err="1"/>
              <a:t>provjeru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12B88769-5EC5-0D9D-DD09-96E372755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75" y="1011394"/>
            <a:ext cx="10687452" cy="482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8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diagram&#10;&#10;AI-generated content may be incorrect.">
            <a:extLst>
              <a:ext uri="{FF2B5EF4-FFF2-40B4-BE49-F238E27FC236}">
                <a16:creationId xmlns:a16="http://schemas.microsoft.com/office/drawing/2014/main" id="{8D39CF76-A89B-CAB5-DDDE-105783300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" y="2051461"/>
            <a:ext cx="12197080" cy="27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5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B241E24-527E-6246-9DD7-CDE3A0098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237845"/>
            <a:ext cx="906780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5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4D560-7520-39C5-D7CA-1F180719D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57150"/>
            <a:ext cx="98488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diagram&#10;&#10;AI-generated content may be incorrect.">
            <a:extLst>
              <a:ext uri="{FF2B5EF4-FFF2-40B4-BE49-F238E27FC236}">
                <a16:creationId xmlns:a16="http://schemas.microsoft.com/office/drawing/2014/main" id="{D78C9C00-1F9D-B771-4271-8272E0A4F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1" y="1069881"/>
            <a:ext cx="11954995" cy="470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6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AD1DC822-2366-23FA-584C-DDACABF72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32" y="1657032"/>
            <a:ext cx="10391775" cy="35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33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DA6180-B054-E79F-155B-D1F8383CC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72" y="530543"/>
            <a:ext cx="10600055" cy="579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8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242B0F-5EC2-2136-F904-7B12320AF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" y="1528763"/>
            <a:ext cx="11602720" cy="37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59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Ponavljanje za 4. pisanu provjeru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25</cp:revision>
  <dcterms:created xsi:type="dcterms:W3CDTF">2025-05-07T10:12:26Z</dcterms:created>
  <dcterms:modified xsi:type="dcterms:W3CDTF">2025-05-10T09:23:49Z</dcterms:modified>
</cp:coreProperties>
</file>