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132BE-9D3B-BF9D-18D5-070BE8C97DD1}" v="50" dt="2025-10-19T17:23:52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rijan Čačić" userId="S::adrijan.cacic@skole.hr::65226404-1c06-46fc-bfac-81142816452b" providerId="AD" clId="Web-{6F7132BE-9D3B-BF9D-18D5-070BE8C97DD1}"/>
    <pc:docChg chg="mod addSld modSld sldOrd modMainMaster setSldSz">
      <pc:chgData name="Adrijan Čačić" userId="S::adrijan.cacic@skole.hr::65226404-1c06-46fc-bfac-81142816452b" providerId="AD" clId="Web-{6F7132BE-9D3B-BF9D-18D5-070BE8C97DD1}" dt="2025-10-19T17:23:51.849" v="39"/>
      <pc:docMkLst>
        <pc:docMk/>
      </pc:docMkLst>
      <pc:sldChg chg="delSp modSp">
        <pc:chgData name="Adrijan Čačić" userId="S::adrijan.cacic@skole.hr::65226404-1c06-46fc-bfac-81142816452b" providerId="AD" clId="Web-{6F7132BE-9D3B-BF9D-18D5-070BE8C97DD1}" dt="2025-10-19T17:15:55.131" v="21" actId="20577"/>
        <pc:sldMkLst>
          <pc:docMk/>
          <pc:sldMk cId="414714023" sldId="256"/>
        </pc:sldMkLst>
        <pc:spChg chg="mod">
          <ac:chgData name="Adrijan Čačić" userId="S::adrijan.cacic@skole.hr::65226404-1c06-46fc-bfac-81142816452b" providerId="AD" clId="Web-{6F7132BE-9D3B-BF9D-18D5-070BE8C97DD1}" dt="2025-10-19T17:15:55.131" v="21" actId="20577"/>
          <ac:spMkLst>
            <pc:docMk/>
            <pc:sldMk cId="414714023" sldId="256"/>
            <ac:spMk id="2" creationId="{00000000-0000-0000-0000-000000000000}"/>
          </ac:spMkLst>
        </pc:spChg>
        <pc:spChg chg="del">
          <ac:chgData name="Adrijan Čačić" userId="S::adrijan.cacic@skole.hr::65226404-1c06-46fc-bfac-81142816452b" providerId="AD" clId="Web-{6F7132BE-9D3B-BF9D-18D5-070BE8C97DD1}" dt="2025-10-19T17:15:48.397" v="17"/>
          <ac:spMkLst>
            <pc:docMk/>
            <pc:sldMk cId="414714023" sldId="256"/>
            <ac:spMk id="3" creationId="{00000000-0000-0000-0000-000000000000}"/>
          </ac:spMkLst>
        </pc:spChg>
      </pc:sldChg>
      <pc:sldChg chg="addSp delSp modSp new mod modClrScheme chgLayout">
        <pc:chgData name="Adrijan Čačić" userId="S::adrijan.cacic@skole.hr::65226404-1c06-46fc-bfac-81142816452b" providerId="AD" clId="Web-{6F7132BE-9D3B-BF9D-18D5-070BE8C97DD1}" dt="2025-10-19T17:16:02.272" v="24"/>
        <pc:sldMkLst>
          <pc:docMk/>
          <pc:sldMk cId="2266663686" sldId="257"/>
        </pc:sldMkLst>
        <pc:spChg chg="del">
          <ac:chgData name="Adrijan Čačić" userId="S::adrijan.cacic@skole.hr::65226404-1c06-46fc-bfac-81142816452b" providerId="AD" clId="Web-{6F7132BE-9D3B-BF9D-18D5-070BE8C97DD1}" dt="2025-10-19T17:16:00.741" v="23"/>
          <ac:spMkLst>
            <pc:docMk/>
            <pc:sldMk cId="2266663686" sldId="257"/>
            <ac:spMk id="2" creationId="{CF1323B8-A1B9-9288-D864-E97249EC43A1}"/>
          </ac:spMkLst>
        </pc:spChg>
        <pc:spChg chg="del">
          <ac:chgData name="Adrijan Čačić" userId="S::adrijan.cacic@skole.hr::65226404-1c06-46fc-bfac-81142816452b" providerId="AD" clId="Web-{6F7132BE-9D3B-BF9D-18D5-070BE8C97DD1}" dt="2025-10-19T17:16:00.741" v="23"/>
          <ac:spMkLst>
            <pc:docMk/>
            <pc:sldMk cId="2266663686" sldId="257"/>
            <ac:spMk id="3" creationId="{522A854C-E1B5-B8D8-9CAC-E421B73764DF}"/>
          </ac:spMkLst>
        </pc:spChg>
        <pc:picChg chg="add mod">
          <ac:chgData name="Adrijan Čačić" userId="S::adrijan.cacic@skole.hr::65226404-1c06-46fc-bfac-81142816452b" providerId="AD" clId="Web-{6F7132BE-9D3B-BF9D-18D5-070BE8C97DD1}" dt="2025-10-19T17:16:02.272" v="24"/>
          <ac:picMkLst>
            <pc:docMk/>
            <pc:sldMk cId="2266663686" sldId="257"/>
            <ac:picMk id="4" creationId="{D6B7EE4E-7D55-0954-FEA6-2EC261CED2C4}"/>
          </ac:picMkLst>
        </pc:picChg>
      </pc:sldChg>
      <pc:sldChg chg="addSp modSp new ord">
        <pc:chgData name="Adrijan Čačić" userId="S::adrijan.cacic@skole.hr::65226404-1c06-46fc-bfac-81142816452b" providerId="AD" clId="Web-{6F7132BE-9D3B-BF9D-18D5-070BE8C97DD1}" dt="2025-10-19T17:17:27.713" v="27"/>
        <pc:sldMkLst>
          <pc:docMk/>
          <pc:sldMk cId="3336780346" sldId="258"/>
        </pc:sldMkLst>
        <pc:picChg chg="add mod">
          <ac:chgData name="Adrijan Čačić" userId="S::adrijan.cacic@skole.hr::65226404-1c06-46fc-bfac-81142816452b" providerId="AD" clId="Web-{6F7132BE-9D3B-BF9D-18D5-070BE8C97DD1}" dt="2025-10-19T17:17:21.228" v="26"/>
          <ac:picMkLst>
            <pc:docMk/>
            <pc:sldMk cId="3336780346" sldId="258"/>
            <ac:picMk id="2" creationId="{A4836034-E839-C755-F0DE-506576A3033B}"/>
          </ac:picMkLst>
        </pc:picChg>
      </pc:sldChg>
      <pc:sldChg chg="addSp modSp new">
        <pc:chgData name="Adrijan Čačić" userId="S::adrijan.cacic@skole.hr::65226404-1c06-46fc-bfac-81142816452b" providerId="AD" clId="Web-{6F7132BE-9D3B-BF9D-18D5-070BE8C97DD1}" dt="2025-10-19T17:18:27.669" v="29"/>
        <pc:sldMkLst>
          <pc:docMk/>
          <pc:sldMk cId="2002067228" sldId="259"/>
        </pc:sldMkLst>
        <pc:picChg chg="add mod">
          <ac:chgData name="Adrijan Čačić" userId="S::adrijan.cacic@skole.hr::65226404-1c06-46fc-bfac-81142816452b" providerId="AD" clId="Web-{6F7132BE-9D3B-BF9D-18D5-070BE8C97DD1}" dt="2025-10-19T17:18:27.669" v="29"/>
          <ac:picMkLst>
            <pc:docMk/>
            <pc:sldMk cId="2002067228" sldId="259"/>
            <ac:picMk id="2" creationId="{BF1BCB07-6C2F-9401-87BB-E7DC2349224E}"/>
          </ac:picMkLst>
        </pc:picChg>
      </pc:sldChg>
      <pc:sldChg chg="addSp modSp new">
        <pc:chgData name="Adrijan Čačić" userId="S::adrijan.cacic@skole.hr::65226404-1c06-46fc-bfac-81142816452b" providerId="AD" clId="Web-{6F7132BE-9D3B-BF9D-18D5-070BE8C97DD1}" dt="2025-10-19T17:20:02.125" v="31"/>
        <pc:sldMkLst>
          <pc:docMk/>
          <pc:sldMk cId="699866330" sldId="260"/>
        </pc:sldMkLst>
        <pc:picChg chg="add mod">
          <ac:chgData name="Adrijan Čačić" userId="S::adrijan.cacic@skole.hr::65226404-1c06-46fc-bfac-81142816452b" providerId="AD" clId="Web-{6F7132BE-9D3B-BF9D-18D5-070BE8C97DD1}" dt="2025-10-19T17:20:02.125" v="31"/>
          <ac:picMkLst>
            <pc:docMk/>
            <pc:sldMk cId="699866330" sldId="260"/>
            <ac:picMk id="2" creationId="{F8179FC7-3A3A-C3CE-4795-58A1B0130A9D}"/>
          </ac:picMkLst>
        </pc:picChg>
      </pc:sldChg>
      <pc:sldChg chg="addSp modSp new">
        <pc:chgData name="Adrijan Čačić" userId="S::adrijan.cacic@skole.hr::65226404-1c06-46fc-bfac-81142816452b" providerId="AD" clId="Web-{6F7132BE-9D3B-BF9D-18D5-070BE8C97DD1}" dt="2025-10-19T17:20:54.111" v="33"/>
        <pc:sldMkLst>
          <pc:docMk/>
          <pc:sldMk cId="1756334950" sldId="261"/>
        </pc:sldMkLst>
        <pc:picChg chg="add mod">
          <ac:chgData name="Adrijan Čačić" userId="S::adrijan.cacic@skole.hr::65226404-1c06-46fc-bfac-81142816452b" providerId="AD" clId="Web-{6F7132BE-9D3B-BF9D-18D5-070BE8C97DD1}" dt="2025-10-19T17:20:54.111" v="33"/>
          <ac:picMkLst>
            <pc:docMk/>
            <pc:sldMk cId="1756334950" sldId="261"/>
            <ac:picMk id="2" creationId="{E3A81858-6C77-92DD-2874-D5A91AA167EF}"/>
          </ac:picMkLst>
        </pc:picChg>
      </pc:sldChg>
      <pc:sldChg chg="addSp modSp new">
        <pc:chgData name="Adrijan Čačić" userId="S::adrijan.cacic@skole.hr::65226404-1c06-46fc-bfac-81142816452b" providerId="AD" clId="Web-{6F7132BE-9D3B-BF9D-18D5-070BE8C97DD1}" dt="2025-10-19T17:22:14.472" v="35"/>
        <pc:sldMkLst>
          <pc:docMk/>
          <pc:sldMk cId="3608299180" sldId="262"/>
        </pc:sldMkLst>
        <pc:picChg chg="add mod">
          <ac:chgData name="Adrijan Čačić" userId="S::adrijan.cacic@skole.hr::65226404-1c06-46fc-bfac-81142816452b" providerId="AD" clId="Web-{6F7132BE-9D3B-BF9D-18D5-070BE8C97DD1}" dt="2025-10-19T17:22:14.472" v="35"/>
          <ac:picMkLst>
            <pc:docMk/>
            <pc:sldMk cId="3608299180" sldId="262"/>
            <ac:picMk id="2" creationId="{4AFE9AB6-9863-4016-2E08-E8525DCDACEF}"/>
          </ac:picMkLst>
        </pc:picChg>
      </pc:sldChg>
      <pc:sldChg chg="addSp modSp new">
        <pc:chgData name="Adrijan Čačić" userId="S::adrijan.cacic@skole.hr::65226404-1c06-46fc-bfac-81142816452b" providerId="AD" clId="Web-{6F7132BE-9D3B-BF9D-18D5-070BE8C97DD1}" dt="2025-10-19T17:22:41.286" v="37"/>
        <pc:sldMkLst>
          <pc:docMk/>
          <pc:sldMk cId="3884984084" sldId="263"/>
        </pc:sldMkLst>
        <pc:picChg chg="add mod">
          <ac:chgData name="Adrijan Čačić" userId="S::adrijan.cacic@skole.hr::65226404-1c06-46fc-bfac-81142816452b" providerId="AD" clId="Web-{6F7132BE-9D3B-BF9D-18D5-070BE8C97DD1}" dt="2025-10-19T17:22:41.286" v="37"/>
          <ac:picMkLst>
            <pc:docMk/>
            <pc:sldMk cId="3884984084" sldId="263"/>
            <ac:picMk id="2" creationId="{41C085D6-5C5D-C41F-8FF1-714570FDEC5E}"/>
          </ac:picMkLst>
        </pc:picChg>
      </pc:sldChg>
      <pc:sldChg chg="addSp modSp new">
        <pc:chgData name="Adrijan Čačić" userId="S::adrijan.cacic@skole.hr::65226404-1c06-46fc-bfac-81142816452b" providerId="AD" clId="Web-{6F7132BE-9D3B-BF9D-18D5-070BE8C97DD1}" dt="2025-10-19T17:23:51.849" v="39"/>
        <pc:sldMkLst>
          <pc:docMk/>
          <pc:sldMk cId="4270394449" sldId="264"/>
        </pc:sldMkLst>
        <pc:picChg chg="add mod">
          <ac:chgData name="Adrijan Čačić" userId="S::adrijan.cacic@skole.hr::65226404-1c06-46fc-bfac-81142816452b" providerId="AD" clId="Web-{6F7132BE-9D3B-BF9D-18D5-070BE8C97DD1}" dt="2025-10-19T17:23:51.849" v="39"/>
          <ac:picMkLst>
            <pc:docMk/>
            <pc:sldMk cId="4270394449" sldId="264"/>
            <ac:picMk id="2" creationId="{EEE9B4F6-9317-17DE-A718-135E22374BAC}"/>
          </ac:picMkLst>
        </pc:picChg>
      </pc:sldChg>
      <pc:sldMasterChg chg="modSp modSldLayout">
        <pc:chgData name="Adrijan Čačić" userId="S::adrijan.cacic@skole.hr::65226404-1c06-46fc-bfac-81142816452b" providerId="AD" clId="Web-{6F7132BE-9D3B-BF9D-18D5-070BE8C97DD1}" dt="2025-10-19T17:15:31.803" v="0"/>
        <pc:sldMasterMkLst>
          <pc:docMk/>
          <pc:sldMasterMk cId="2585251318" sldId="2147483648"/>
        </pc:sldMasterMkLst>
        <pc:spChg chg="mod">
          <ac:chgData name="Adrijan Čačić" userId="S::adrijan.cacic@skole.hr::65226404-1c06-46fc-bfac-81142816452b" providerId="AD" clId="Web-{6F7132BE-9D3B-BF9D-18D5-070BE8C97DD1}" dt="2025-10-19T17:15:31.803" v="0"/>
          <ac:spMkLst>
            <pc:docMk/>
            <pc:sldMasterMk cId="2585251318" sldId="2147483648"/>
            <ac:spMk id="2" creationId="{00000000-0000-0000-0000-000000000000}"/>
          </ac:spMkLst>
        </pc:spChg>
        <pc:spChg chg="mod">
          <ac:chgData name="Adrijan Čačić" userId="S::adrijan.cacic@skole.hr::65226404-1c06-46fc-bfac-81142816452b" providerId="AD" clId="Web-{6F7132BE-9D3B-BF9D-18D5-070BE8C97DD1}" dt="2025-10-19T17:15:31.803" v="0"/>
          <ac:spMkLst>
            <pc:docMk/>
            <pc:sldMasterMk cId="2585251318" sldId="2147483648"/>
            <ac:spMk id="3" creationId="{00000000-0000-0000-0000-000000000000}"/>
          </ac:spMkLst>
        </pc:spChg>
        <pc:spChg chg="mod">
          <ac:chgData name="Adrijan Čačić" userId="S::adrijan.cacic@skole.hr::65226404-1c06-46fc-bfac-81142816452b" providerId="AD" clId="Web-{6F7132BE-9D3B-BF9D-18D5-070BE8C97DD1}" dt="2025-10-19T17:15:31.803" v="0"/>
          <ac:spMkLst>
            <pc:docMk/>
            <pc:sldMasterMk cId="2585251318" sldId="2147483648"/>
            <ac:spMk id="4" creationId="{00000000-0000-0000-0000-000000000000}"/>
          </ac:spMkLst>
        </pc:spChg>
        <pc:spChg chg="mod">
          <ac:chgData name="Adrijan Čačić" userId="S::adrijan.cacic@skole.hr::65226404-1c06-46fc-bfac-81142816452b" providerId="AD" clId="Web-{6F7132BE-9D3B-BF9D-18D5-070BE8C97DD1}" dt="2025-10-19T17:15:31.803" v="0"/>
          <ac:spMkLst>
            <pc:docMk/>
            <pc:sldMasterMk cId="2585251318" sldId="2147483648"/>
            <ac:spMk id="5" creationId="{00000000-0000-0000-0000-000000000000}"/>
          </ac:spMkLst>
        </pc:spChg>
        <pc:spChg chg="mod">
          <ac:chgData name="Adrijan Čačić" userId="S::adrijan.cacic@skole.hr::65226404-1c06-46fc-bfac-81142816452b" providerId="AD" clId="Web-{6F7132BE-9D3B-BF9D-18D5-070BE8C97DD1}" dt="2025-10-19T17:15:31.803" v="0"/>
          <ac:spMkLst>
            <pc:docMk/>
            <pc:sldMasterMk cId="2585251318" sldId="2147483648"/>
            <ac:spMk id="6" creationId="{00000000-0000-0000-0000-000000000000}"/>
          </ac:spMkLst>
        </pc:spChg>
        <pc:sldLayoutChg chg="modSp">
          <pc:chgData name="Adrijan Čačić" userId="S::adrijan.cacic@skole.hr::65226404-1c06-46fc-bfac-81142816452b" providerId="AD" clId="Web-{6F7132BE-9D3B-BF9D-18D5-070BE8C97DD1}" dt="2025-10-19T17:15:31.803" v="0"/>
          <pc:sldLayoutMkLst>
            <pc:docMk/>
            <pc:sldMasterMk cId="2585251318" sldId="2147483648"/>
            <pc:sldLayoutMk cId="3765679864" sldId="2147483649"/>
          </pc:sldLayoutMkLst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3765679864" sldId="2147483649"/>
              <ac:spMk id="2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3765679864" sldId="2147483649"/>
              <ac:spMk id="3" creationId="{00000000-0000-0000-0000-000000000000}"/>
            </ac:spMkLst>
          </pc:spChg>
        </pc:sldLayoutChg>
        <pc:sldLayoutChg chg="modSp">
          <pc:chgData name="Adrijan Čačić" userId="S::adrijan.cacic@skole.hr::65226404-1c06-46fc-bfac-81142816452b" providerId="AD" clId="Web-{6F7132BE-9D3B-BF9D-18D5-070BE8C97DD1}" dt="2025-10-19T17:15:31.803" v="0"/>
          <pc:sldLayoutMkLst>
            <pc:docMk/>
            <pc:sldMasterMk cId="2585251318" sldId="2147483648"/>
            <pc:sldLayoutMk cId="2188215339" sldId="2147483651"/>
          </pc:sldLayoutMkLst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2188215339" sldId="2147483651"/>
              <ac:spMk id="2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2188215339" sldId="2147483651"/>
              <ac:spMk id="3" creationId="{00000000-0000-0000-0000-000000000000}"/>
            </ac:spMkLst>
          </pc:spChg>
        </pc:sldLayoutChg>
        <pc:sldLayoutChg chg="modSp">
          <pc:chgData name="Adrijan Čačić" userId="S::adrijan.cacic@skole.hr::65226404-1c06-46fc-bfac-81142816452b" providerId="AD" clId="Web-{6F7132BE-9D3B-BF9D-18D5-070BE8C97DD1}" dt="2025-10-19T17:15:31.803" v="0"/>
          <pc:sldLayoutMkLst>
            <pc:docMk/>
            <pc:sldMasterMk cId="2585251318" sldId="2147483648"/>
            <pc:sldLayoutMk cId="1293178062" sldId="2147483652"/>
          </pc:sldLayoutMkLst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1293178062" sldId="2147483652"/>
              <ac:spMk id="3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1293178062" sldId="2147483652"/>
              <ac:spMk id="4" creationId="{00000000-0000-0000-0000-000000000000}"/>
            </ac:spMkLst>
          </pc:spChg>
        </pc:sldLayoutChg>
        <pc:sldLayoutChg chg="modSp">
          <pc:chgData name="Adrijan Čačić" userId="S::adrijan.cacic@skole.hr::65226404-1c06-46fc-bfac-81142816452b" providerId="AD" clId="Web-{6F7132BE-9D3B-BF9D-18D5-070BE8C97DD1}" dt="2025-10-19T17:15:31.803" v="0"/>
          <pc:sldLayoutMkLst>
            <pc:docMk/>
            <pc:sldMasterMk cId="2585251318" sldId="2147483648"/>
            <pc:sldLayoutMk cId="1748076504" sldId="2147483653"/>
          </pc:sldLayoutMkLst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1748076504" sldId="2147483653"/>
              <ac:spMk id="2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1748076504" sldId="2147483653"/>
              <ac:spMk id="3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1748076504" sldId="2147483653"/>
              <ac:spMk id="4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1748076504" sldId="2147483653"/>
              <ac:spMk id="5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1748076504" sldId="2147483653"/>
              <ac:spMk id="6" creationId="{00000000-0000-0000-0000-000000000000}"/>
            </ac:spMkLst>
          </pc:spChg>
        </pc:sldLayoutChg>
        <pc:sldLayoutChg chg="modSp">
          <pc:chgData name="Adrijan Čačić" userId="S::adrijan.cacic@skole.hr::65226404-1c06-46fc-bfac-81142816452b" providerId="AD" clId="Web-{6F7132BE-9D3B-BF9D-18D5-070BE8C97DD1}" dt="2025-10-19T17:15:31.803" v="0"/>
          <pc:sldLayoutMkLst>
            <pc:docMk/>
            <pc:sldMasterMk cId="2585251318" sldId="2147483648"/>
            <pc:sldLayoutMk cId="2178566408" sldId="2147483656"/>
          </pc:sldLayoutMkLst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2178566408" sldId="2147483656"/>
              <ac:spMk id="2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2178566408" sldId="2147483656"/>
              <ac:spMk id="3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2178566408" sldId="2147483656"/>
              <ac:spMk id="4" creationId="{00000000-0000-0000-0000-000000000000}"/>
            </ac:spMkLst>
          </pc:spChg>
        </pc:sldLayoutChg>
        <pc:sldLayoutChg chg="modSp">
          <pc:chgData name="Adrijan Čačić" userId="S::adrijan.cacic@skole.hr::65226404-1c06-46fc-bfac-81142816452b" providerId="AD" clId="Web-{6F7132BE-9D3B-BF9D-18D5-070BE8C97DD1}" dt="2025-10-19T17:15:31.803" v="0"/>
          <pc:sldLayoutMkLst>
            <pc:docMk/>
            <pc:sldMasterMk cId="2585251318" sldId="2147483648"/>
            <pc:sldLayoutMk cId="2712090430" sldId="2147483657"/>
          </pc:sldLayoutMkLst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2712090430" sldId="2147483657"/>
              <ac:spMk id="2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2712090430" sldId="2147483657"/>
              <ac:spMk id="3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2712090430" sldId="2147483657"/>
              <ac:spMk id="4" creationId="{00000000-0000-0000-0000-000000000000}"/>
            </ac:spMkLst>
          </pc:spChg>
        </pc:sldLayoutChg>
        <pc:sldLayoutChg chg="modSp">
          <pc:chgData name="Adrijan Čačić" userId="S::adrijan.cacic@skole.hr::65226404-1c06-46fc-bfac-81142816452b" providerId="AD" clId="Web-{6F7132BE-9D3B-BF9D-18D5-070BE8C97DD1}" dt="2025-10-19T17:15:31.803" v="0"/>
          <pc:sldLayoutMkLst>
            <pc:docMk/>
            <pc:sldMasterMk cId="2585251318" sldId="2147483648"/>
            <pc:sldLayoutMk cId="3757600183" sldId="2147483659"/>
          </pc:sldLayoutMkLst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3757600183" sldId="2147483659"/>
              <ac:spMk id="2" creationId="{00000000-0000-0000-0000-000000000000}"/>
            </ac:spMkLst>
          </pc:spChg>
          <pc:spChg chg="mod">
            <ac:chgData name="Adrijan Čačić" userId="S::adrijan.cacic@skole.hr::65226404-1c06-46fc-bfac-81142816452b" providerId="AD" clId="Web-{6F7132BE-9D3B-BF9D-18D5-070BE8C97DD1}" dt="2025-10-19T17:15:31.803" v="0"/>
            <ac:spMkLst>
              <pc:docMk/>
              <pc:sldMasterMk cId="2585251318" sldId="2147483648"/>
              <pc:sldLayoutMk cId="3757600183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567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209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600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9703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15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17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07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971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5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8566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209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71FB43-724D-437A-A5E8-1D673BA80D2D}" type="datetimeFigureOut">
              <a:rPr lang="hr-HR" smtClean="0"/>
              <a:t>19.10.2025.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4202B4-9E9C-4ADB-9FE3-5F44E6437A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525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Ponavljanje za prvu pisanu provjeru</a:t>
            </a:r>
          </a:p>
        </p:txBody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&#10;&#10;Sadržaj generiran uz AI možda nije točan.">
            <a:extLst>
              <a:ext uri="{FF2B5EF4-FFF2-40B4-BE49-F238E27FC236}">
                <a16:creationId xmlns:a16="http://schemas.microsoft.com/office/drawing/2014/main" id="{A4836034-E839-C755-F0DE-506576A3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338"/>
            <a:ext cx="9144000" cy="35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8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kvadrat, crta, snimka zaslona, tekst&#10;&#10;Sadržaj generiran uz AI možda nije točan.">
            <a:extLst>
              <a:ext uri="{FF2B5EF4-FFF2-40B4-BE49-F238E27FC236}">
                <a16:creationId xmlns:a16="http://schemas.microsoft.com/office/drawing/2014/main" id="{BF1BCB07-6C2F-9401-87BB-E7DC23492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8711"/>
            <a:ext cx="9144000" cy="32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67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, dijagram, snimka zaslona, paralelno&#10;&#10;Sadržaj generiran uz AI možda nije točan.">
            <a:extLst>
              <a:ext uri="{FF2B5EF4-FFF2-40B4-BE49-F238E27FC236}">
                <a16:creationId xmlns:a16="http://schemas.microsoft.com/office/drawing/2014/main" id="{F8179FC7-3A3A-C3CE-4795-58A1B0130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9385"/>
            <a:ext cx="9144000" cy="47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6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, snimka zaslona, dijagram&#10;&#10;Sadržaj generiran uz AI možda nije točan.">
            <a:extLst>
              <a:ext uri="{FF2B5EF4-FFF2-40B4-BE49-F238E27FC236}">
                <a16:creationId xmlns:a16="http://schemas.microsoft.com/office/drawing/2014/main" id="{E3A81858-6C77-92DD-2874-D5A91AA16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4951"/>
            <a:ext cx="9144000" cy="370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3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tekst, snimka zaslona, dijagram&#10;&#10;Sadržaj generiran uz AI možda nije točan.">
            <a:extLst>
              <a:ext uri="{FF2B5EF4-FFF2-40B4-BE49-F238E27FC236}">
                <a16:creationId xmlns:a16="http://schemas.microsoft.com/office/drawing/2014/main" id="{D6B7EE4E-7D55-0954-FEA6-2EC261CE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643"/>
            <a:ext cx="9144000" cy="40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6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, snimka zaslona, dijagram, Font&#10;&#10;Sadržaj generiran uz AI možda nije točan.">
            <a:extLst>
              <a:ext uri="{FF2B5EF4-FFF2-40B4-BE49-F238E27FC236}">
                <a16:creationId xmlns:a16="http://schemas.microsoft.com/office/drawing/2014/main" id="{EEE9B4F6-9317-17DE-A718-135E22374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2729"/>
            <a:ext cx="9144000" cy="31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94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, snimka zaslona, Font&#10;&#10;Sadržaj generiran uz AI možda nije točan.">
            <a:extLst>
              <a:ext uri="{FF2B5EF4-FFF2-40B4-BE49-F238E27FC236}">
                <a16:creationId xmlns:a16="http://schemas.microsoft.com/office/drawing/2014/main" id="{4AFE9AB6-9863-4016-2E08-E8525DCDA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269"/>
            <a:ext cx="9144000" cy="507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9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Slika na kojoj se prikazuje tekst, Font, bijelo&#10;&#10;Sadržaj generiran uz AI možda nije točan.">
            <a:extLst>
              <a:ext uri="{FF2B5EF4-FFF2-40B4-BE49-F238E27FC236}">
                <a16:creationId xmlns:a16="http://schemas.microsoft.com/office/drawing/2014/main" id="{41C085D6-5C5D-C41F-8FF1-714570FDE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4293"/>
            <a:ext cx="9144000" cy="220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9840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Prikaz na zaslonu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Tema sustava Office</vt:lpstr>
      <vt:lpstr>Ponavljanje za prvu pisanu provjeru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24</cp:revision>
  <dcterms:created xsi:type="dcterms:W3CDTF">2025-10-19T17:15:19Z</dcterms:created>
  <dcterms:modified xsi:type="dcterms:W3CDTF">2025-10-19T17:24:02Z</dcterms:modified>
</cp:coreProperties>
</file>